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Managing Organizational Changes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Harnessing the power of AI to navigate the complexities of organizational change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57" y="891183"/>
            <a:ext cx="7924086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Establishing a Structured Approach for AI-driven Change Management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59869" y="2241947"/>
            <a:ext cx="22860" cy="5096470"/>
          </a:xfrm>
          <a:prstGeom prst="roundRect">
            <a:avLst>
              <a:gd name="adj" fmla="val 320220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044476" y="2622471"/>
            <a:ext cx="609957" cy="22860"/>
          </a:xfrm>
          <a:prstGeom prst="roundRect">
            <a:avLst>
              <a:gd name="adj" fmla="val 320220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75263" y="2437924"/>
            <a:ext cx="392073" cy="39207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1351" y="2503170"/>
            <a:ext cx="11989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829872" y="2416135"/>
            <a:ext cx="217860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Define the scope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829872" y="2792968"/>
            <a:ext cx="670417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Clearly outline the objectives and desired outcomes of the change process.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44476" y="3800713"/>
            <a:ext cx="609957" cy="22860"/>
          </a:xfrm>
          <a:prstGeom prst="roundRect">
            <a:avLst>
              <a:gd name="adj" fmla="val 320220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75263" y="3616166"/>
            <a:ext cx="392073" cy="39207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2063" y="3681413"/>
            <a:ext cx="15847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829872" y="3594378"/>
            <a:ext cx="217860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 a roadmap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829872" y="3971211"/>
            <a:ext cx="670417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 a phased approach with clear milestones and timelines.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44476" y="4978956"/>
            <a:ext cx="609957" cy="22860"/>
          </a:xfrm>
          <a:prstGeom prst="roundRect">
            <a:avLst>
              <a:gd name="adj" fmla="val 320220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75263" y="4794409"/>
            <a:ext cx="392073" cy="39207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9088" y="4859655"/>
            <a:ext cx="14430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829872" y="4772620"/>
            <a:ext cx="217860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Pilot and refine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829872" y="5149453"/>
            <a:ext cx="6704171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Test AI solutions in a controlled environment to gather feedback and optimize implementation.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44476" y="6436043"/>
            <a:ext cx="609957" cy="22860"/>
          </a:xfrm>
          <a:prstGeom prst="roundRect">
            <a:avLst>
              <a:gd name="adj" fmla="val 320220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75263" y="6251496"/>
            <a:ext cx="392073" cy="39207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91349" y="6316742"/>
            <a:ext cx="15990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829872" y="6229707"/>
            <a:ext cx="217860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Monitor and adapt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829872" y="6606540"/>
            <a:ext cx="6704171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Continuously track progress, measure impact, and adjust strategies as needed.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Understanding the Impact of AI on Organizational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automates routine tasks, freeing up human resources for more strategic activities.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analyzes vast datasets, providing valuable insights for informed decision-making.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544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enables personalized communication, fostering employee engagement and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9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3477339"/>
            <a:ext cx="13113068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Identifying Areas for AI-Driven Process Improvement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666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980" y="538174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Recruitment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2980" y="5850493"/>
            <a:ext cx="3777972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can streamline the hiring process by automating candidate screening and matching.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960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6273" y="5381744"/>
            <a:ext cx="340566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Training and development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6273" y="5850493"/>
            <a:ext cx="3777972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learning platforms provide personalized training tailored to individual needs.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253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567" y="5381744"/>
            <a:ext cx="344983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management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567" y="5850493"/>
            <a:ext cx="3777972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tools can analyze employee performance data, providing objective feedback and identifying areas for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864" y="821769"/>
            <a:ext cx="7819073" cy="177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AI for Enhanced Employee Communication and Support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64" y="2879765"/>
            <a:ext cx="473154" cy="473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8864" y="3542109"/>
            <a:ext cx="236589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Chatbots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8864" y="3951208"/>
            <a:ext cx="3767614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chatbots provide 24/7 support, answering employee queries and resolving issues efficiently.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323" y="2879765"/>
            <a:ext cx="473154" cy="473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323" y="3542109"/>
            <a:ext cx="236589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Emails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00323" y="3951208"/>
            <a:ext cx="3767614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analyzes employee data to personalize communication, increasing message relevance and engagement.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64" y="5427702"/>
            <a:ext cx="473154" cy="473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8864" y="6090047"/>
            <a:ext cx="236589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Videos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48864" y="6499146"/>
            <a:ext cx="3767614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creates engaging video content explaining changes, streamlining communication and knowledge sharing.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790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Utilizing AI-powered Predictive Analytics for Change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775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949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Reduced Resistance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39966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identifies potential roadblocks and predicts employee reactions to change.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91775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90%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981575" y="4949547"/>
            <a:ext cx="3128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Improved Success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439966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insights inform strategic decisions and optimize change management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9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Addressing Ethical Considerations in AI-Driven Change Management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2917150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308" y="3181469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3143964"/>
            <a:ext cx="2292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738205"/>
            <a:ext cx="9023271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3" y="3781782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472" y="3958947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4008596"/>
            <a:ext cx="1713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602837"/>
            <a:ext cx="8377595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27" y="4646414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092" y="4823579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873228"/>
            <a:ext cx="4451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 and accountability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467469"/>
            <a:ext cx="773203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70" y="5511046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7639" y="5688211"/>
            <a:ext cx="1733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737860"/>
            <a:ext cx="3327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Human-AI collaboration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6332101"/>
            <a:ext cx="708636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375678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2758" y="6552843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602492"/>
            <a:ext cx="2397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guidelines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Integrating AI into Existing Management Models and Frameworks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Agile methodology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enhances agile practices by providing data-driven feedback loops and automating certain tasks.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Lean management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streamlines processes, reduces waste, and optimizes resource allocation.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Six Sigma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tools support data analysis, root cause identification, and process improvement efforts.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599"/>
            <a:ext cx="12113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an AI-Ready Organizational Culture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0007"/>
            <a:ext cx="1630323" cy="807958"/>
          </a:xfrm>
          <a:prstGeom prst="roundRect">
            <a:avLst>
              <a:gd name="adj" fmla="val 117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87172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3136821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Upskilling employees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37460" y="3702725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31312"/>
            <a:ext cx="3260646" cy="807958"/>
          </a:xfrm>
          <a:prstGeom prst="roundRect">
            <a:avLst>
              <a:gd name="adj" fmla="val 117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008477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81249" y="4058126"/>
            <a:ext cx="3158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Fostering collaboration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52618"/>
            <a:ext cx="4890968" cy="807958"/>
          </a:xfrm>
          <a:prstGeom prst="roundRect">
            <a:avLst>
              <a:gd name="adj" fmla="val 117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4929783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911572" y="4979432"/>
            <a:ext cx="2925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 communication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798106" y="5545336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67392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51088"/>
            <a:ext cx="17335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5900738"/>
            <a:ext cx="3793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Embracing experimentation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9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Overcoming Resistance to Change through AI-enabled Strategies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56211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56211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56211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2025-01-19T13:19:47Z</dcterms:created>
  <dcterms:modified xsi:type="dcterms:W3CDTF">2025-01-19T13:19:47Z</dcterms:modified>
</cp:coreProperties>
</file>